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96"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MX" smtClean="0"/>
              <a:t>Auxiliares de la Comunicación</a:t>
            </a:r>
            <a:endParaRPr lang="es-MX"/>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FD9B3C-4006-4DEF-BE32-98C079E94322}" type="datetimeFigureOut">
              <a:rPr lang="es-MX" smtClean="0"/>
              <a:pPr/>
              <a:t>23/09/2009</a:t>
            </a:fld>
            <a:endParaRPr lang="es-MX"/>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EF0BAF-1AFC-4FC0-8DAB-B3CB0D7F4D45}" type="slidenum">
              <a:rPr lang="es-MX" smtClean="0"/>
              <a:pPr/>
              <a:t>‹Nº›</a:t>
            </a:fld>
            <a:endParaRPr lang="es-MX"/>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s-MX" smtClean="0"/>
              <a:t>Auxiliares de la Comunicación</a:t>
            </a: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CEDDBE-8DDC-4F36-A56F-4F31FAEDF200}" type="datetimeFigureOut">
              <a:rPr lang="es-MX" smtClean="0"/>
              <a:pPr/>
              <a:t>23/09/2009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53ED52-9A13-4393-8088-5E27AF6CFCC6}" type="slidenum">
              <a:rPr lang="es-MX" smtClean="0"/>
              <a:pPr/>
              <a:t>‹Nº›</a:t>
            </a:fld>
            <a:endParaRPr lang="es-MX"/>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5" name="4 Marcador de encabezado"/>
          <p:cNvSpPr>
            <a:spLocks noGrp="1"/>
          </p:cNvSpPr>
          <p:nvPr>
            <p:ph type="hdr" sz="quarter" idx="10"/>
          </p:nvPr>
        </p:nvSpPr>
        <p:spPr/>
        <p:txBody>
          <a:bodyPr/>
          <a:lstStyle/>
          <a:p>
            <a:r>
              <a:rPr lang="es-MX" smtClean="0"/>
              <a:t>Auxiliares de la Comunicación</a:t>
            </a:r>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EF053AFE-AB7D-40D9-9017-7AE6A3CBF000}" type="datetimeFigureOut">
              <a:rPr lang="es-MX" smtClean="0"/>
              <a:pPr/>
              <a:t>23/09/2009</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779756C-4D4B-4222-8BDE-F0B88FE017AB}"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F053AFE-AB7D-40D9-9017-7AE6A3CBF000}" type="datetimeFigureOut">
              <a:rPr lang="es-MX" smtClean="0"/>
              <a:pPr/>
              <a:t>23/09/2009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779756C-4D4B-4222-8BDE-F0B88FE017AB}" type="slidenum">
              <a:rPr lang="es-MX" smtClean="0"/>
              <a:pPr/>
              <a:t>‹Nº›</a:t>
            </a:fld>
            <a:endParaRPr lang="es-MX"/>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F053AFE-AB7D-40D9-9017-7AE6A3CBF000}" type="datetimeFigureOut">
              <a:rPr lang="es-MX" smtClean="0"/>
              <a:pPr/>
              <a:t>23/09/2009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779756C-4D4B-4222-8BDE-F0B88FE017AB}" type="slidenum">
              <a:rPr lang="es-MX" smtClean="0"/>
              <a:pPr/>
              <a:t>‹Nº›</a:t>
            </a:fld>
            <a:endParaRPr lang="es-MX"/>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EF053AFE-AB7D-40D9-9017-7AE6A3CBF000}" type="datetimeFigureOut">
              <a:rPr lang="es-MX" smtClean="0"/>
              <a:pPr/>
              <a:t>23/09/2009</a:t>
            </a:fld>
            <a:endParaRPr lang="es-MX"/>
          </a:p>
        </p:txBody>
      </p:sp>
      <p:sp>
        <p:nvSpPr>
          <p:cNvPr id="9" name="8 Marcador de número de diapositiva"/>
          <p:cNvSpPr>
            <a:spLocks noGrp="1"/>
          </p:cNvSpPr>
          <p:nvPr>
            <p:ph type="sldNum" sz="quarter" idx="15"/>
          </p:nvPr>
        </p:nvSpPr>
        <p:spPr/>
        <p:txBody>
          <a:bodyPr rtlCol="0"/>
          <a:lstStyle/>
          <a:p>
            <a:fld id="{E779756C-4D4B-4222-8BDE-F0B88FE017AB}" type="slidenum">
              <a:rPr lang="es-MX" smtClean="0"/>
              <a:pPr/>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EF053AFE-AB7D-40D9-9017-7AE6A3CBF000}" type="datetimeFigureOut">
              <a:rPr lang="es-MX" smtClean="0"/>
              <a:pPr/>
              <a:t>23/09/2009</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779756C-4D4B-4222-8BDE-F0B88FE017AB}"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F053AFE-AB7D-40D9-9017-7AE6A3CBF000}" type="datetimeFigureOut">
              <a:rPr lang="es-MX" smtClean="0"/>
              <a:pPr/>
              <a:t>23/09/2009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779756C-4D4B-4222-8BDE-F0B88FE017AB}" type="slidenum">
              <a:rPr lang="es-MX" smtClean="0"/>
              <a:pPr/>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F053AFE-AB7D-40D9-9017-7AE6A3CBF000}" type="datetimeFigureOut">
              <a:rPr lang="es-MX" smtClean="0"/>
              <a:pPr/>
              <a:t>23/09/2009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779756C-4D4B-4222-8BDE-F0B88FE017AB}" type="slidenum">
              <a:rPr lang="es-MX" smtClean="0"/>
              <a:pPr/>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EF053AFE-AB7D-40D9-9017-7AE6A3CBF000}" type="datetimeFigureOut">
              <a:rPr lang="es-MX" smtClean="0"/>
              <a:pPr/>
              <a:t>23/09/2009</a:t>
            </a:fld>
            <a:endParaRPr lang="es-MX"/>
          </a:p>
        </p:txBody>
      </p:sp>
      <p:sp>
        <p:nvSpPr>
          <p:cNvPr id="7" name="6 Marcador de número de diapositiva"/>
          <p:cNvSpPr>
            <a:spLocks noGrp="1"/>
          </p:cNvSpPr>
          <p:nvPr>
            <p:ph type="sldNum" sz="quarter" idx="11"/>
          </p:nvPr>
        </p:nvSpPr>
        <p:spPr/>
        <p:txBody>
          <a:bodyPr rtlCol="0"/>
          <a:lstStyle/>
          <a:p>
            <a:fld id="{E779756C-4D4B-4222-8BDE-F0B88FE017AB}" type="slidenum">
              <a:rPr lang="es-MX" smtClean="0"/>
              <a:pPr/>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053AFE-AB7D-40D9-9017-7AE6A3CBF000}" type="datetimeFigureOut">
              <a:rPr lang="es-MX" smtClean="0"/>
              <a:pPr/>
              <a:t>23/09/2009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779756C-4D4B-4222-8BDE-F0B88FE017AB}" type="slidenum">
              <a:rPr lang="es-MX" smtClean="0"/>
              <a:pPr/>
              <a:t>‹Nº›</a:t>
            </a:fld>
            <a:endParaRPr lang="es-MX"/>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EF053AFE-AB7D-40D9-9017-7AE6A3CBF000}" type="datetimeFigureOut">
              <a:rPr lang="es-MX" smtClean="0"/>
              <a:pPr/>
              <a:t>23/09/2009</a:t>
            </a:fld>
            <a:endParaRPr lang="es-MX"/>
          </a:p>
        </p:txBody>
      </p:sp>
      <p:sp>
        <p:nvSpPr>
          <p:cNvPr id="22" name="21 Marcador de número de diapositiva"/>
          <p:cNvSpPr>
            <a:spLocks noGrp="1"/>
          </p:cNvSpPr>
          <p:nvPr>
            <p:ph type="sldNum" sz="quarter" idx="15"/>
          </p:nvPr>
        </p:nvSpPr>
        <p:spPr/>
        <p:txBody>
          <a:bodyPr rtlCol="0"/>
          <a:lstStyle/>
          <a:p>
            <a:fld id="{E779756C-4D4B-4222-8BDE-F0B88FE017AB}" type="slidenum">
              <a:rPr lang="es-MX" smtClean="0"/>
              <a:pPr/>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EF053AFE-AB7D-40D9-9017-7AE6A3CBF000}" type="datetimeFigureOut">
              <a:rPr lang="es-MX" smtClean="0"/>
              <a:pPr/>
              <a:t>23/09/2009</a:t>
            </a:fld>
            <a:endParaRPr lang="es-MX"/>
          </a:p>
        </p:txBody>
      </p:sp>
      <p:sp>
        <p:nvSpPr>
          <p:cNvPr id="18" name="17 Marcador de número de diapositiva"/>
          <p:cNvSpPr>
            <a:spLocks noGrp="1"/>
          </p:cNvSpPr>
          <p:nvPr>
            <p:ph type="sldNum" sz="quarter" idx="11"/>
          </p:nvPr>
        </p:nvSpPr>
        <p:spPr/>
        <p:txBody>
          <a:bodyPr rtlCol="0"/>
          <a:lstStyle/>
          <a:p>
            <a:fld id="{E779756C-4D4B-4222-8BDE-F0B88FE017AB}" type="slidenum">
              <a:rPr lang="es-MX" smtClean="0"/>
              <a:pPr/>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F053AFE-AB7D-40D9-9017-7AE6A3CBF000}" type="datetimeFigureOut">
              <a:rPr lang="es-MX" smtClean="0"/>
              <a:pPr/>
              <a:t>23/09/2009</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779756C-4D4B-4222-8BDE-F0B88FE017A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1.jpeg"/><Relationship Id="rId3" Type="http://schemas.openxmlformats.org/officeDocument/2006/relationships/audio" Target="../media/audio1.wav"/><Relationship Id="rId7" Type="http://schemas.openxmlformats.org/officeDocument/2006/relationships/image" Target="../media/image6.jpeg"/><Relationship Id="rId12" Type="http://schemas.openxmlformats.org/officeDocument/2006/relationships/hyperlink" Target="http://search3.babylon.com/imageres.php?iu=http://farm1.static.flickr.com/119/302834037_47e606016a_d.jpg&amp;ir=http://blog.consultorartesano.com/2008/02&amp;ig=http://images.google.com/images?q=tbn:68s2y9BIqGikIM:farm1.static.flickr.com/119/302834037_47e606016a_d.jpg&amp;h=328&amp;w=500&amp;q=conjunto%20de%20personas&amp;babsrc=home" TargetMode="External"/><Relationship Id="rId17" Type="http://schemas.openxmlformats.org/officeDocument/2006/relationships/image" Target="../media/image13.jpeg"/><Relationship Id="rId2" Type="http://schemas.openxmlformats.org/officeDocument/2006/relationships/notesSlide" Target="../notesSlides/notesSlide1.xml"/><Relationship Id="rId16" Type="http://schemas.openxmlformats.org/officeDocument/2006/relationships/hyperlink" Target="http://search3.babylon.com/imageres.php?iu=http://www.portaldelosjardines.com.ar/material/imagenes/computadora.gif&amp;ir=http://www.portaldelosjardines.com.ar/page.php?id=material&amp;ig=http://images.google.com/images?q=tbn:ijW7km8Px_6YVM:www.portaldelosjardines.com.ar/material/imagenes/computadora.gif&amp;h=385&amp;w=300&amp;q=computadora&amp;babsrc=home" TargetMode="Externa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2.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hyperlink" Target="http://search3.babylon.com/imageres.php?iu=http://imagenes.tecnomagazine.net/v-tech-wall-e-computadora.jpg&amp;ir=http://tecnomagazine.net/2008/11/26/computadora-wall-e/&amp;ig=http://images.google.com/images?q=tbn:TqVlf-DAa9uhwM:imagenes.tecnomagazine.net/v-tech-wall-e-computadora.jpg&amp;h=431&amp;w=350&amp;q=computadora&amp;babsrc=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2143108" y="1500174"/>
            <a:ext cx="6172200" cy="1894362"/>
          </a:xfrm>
        </p:spPr>
        <p:txBody>
          <a:bodyPr/>
          <a:lstStyle/>
          <a:p>
            <a:r>
              <a:rPr lang="es-MX" dirty="0" smtClean="0"/>
              <a:t>Proceso de Comunicación </a:t>
            </a:r>
            <a:endParaRPr lang="es-MX" dirty="0"/>
          </a:p>
        </p:txBody>
      </p:sp>
      <p:sp>
        <p:nvSpPr>
          <p:cNvPr id="3" name="2 Subtítulo"/>
          <p:cNvSpPr>
            <a:spLocks noGrp="1"/>
          </p:cNvSpPr>
          <p:nvPr>
            <p:ph type="subTitle" idx="1"/>
          </p:nvPr>
        </p:nvSpPr>
        <p:spPr>
          <a:xfrm>
            <a:off x="2285984" y="3357562"/>
            <a:ext cx="6172200" cy="1371600"/>
          </a:xfrm>
        </p:spPr>
        <p:txBody>
          <a:bodyPr/>
          <a:lstStyle/>
          <a:p>
            <a:r>
              <a:rPr lang="es-MX" dirty="0" smtClean="0"/>
              <a:t>Fotonovela “El corazón de una mujer”</a:t>
            </a:r>
            <a:endParaRPr lang="es-MX" dirty="0"/>
          </a:p>
        </p:txBody>
      </p:sp>
      <p:sp>
        <p:nvSpPr>
          <p:cNvPr id="5" name="4 CuadroTexto"/>
          <p:cNvSpPr txBox="1"/>
          <p:nvPr/>
        </p:nvSpPr>
        <p:spPr>
          <a:xfrm>
            <a:off x="2357422" y="4714884"/>
            <a:ext cx="5929354" cy="954107"/>
          </a:xfrm>
          <a:prstGeom prst="rect">
            <a:avLst/>
          </a:prstGeom>
          <a:noFill/>
        </p:spPr>
        <p:txBody>
          <a:bodyPr wrap="square" rtlCol="0">
            <a:spAutoFit/>
          </a:bodyPr>
          <a:lstStyle/>
          <a:p>
            <a:pPr algn="r"/>
            <a:r>
              <a:rPr lang="es-MX" sz="1400" dirty="0" smtClean="0">
                <a:latin typeface="Bookman Old Style" pitchFamily="18" charset="0"/>
              </a:rPr>
              <a:t>Delgado Rodríguez Jessica</a:t>
            </a:r>
          </a:p>
          <a:p>
            <a:pPr algn="r"/>
            <a:r>
              <a:rPr lang="es-MX" sz="1400" dirty="0" smtClean="0">
                <a:latin typeface="Bookman Old Style" pitchFamily="18" charset="0"/>
              </a:rPr>
              <a:t>Leon Muñoz Carime</a:t>
            </a:r>
          </a:p>
          <a:p>
            <a:pPr algn="r"/>
            <a:r>
              <a:rPr lang="es-MX" sz="1400" dirty="0" smtClean="0">
                <a:latin typeface="Bookman Old Style" pitchFamily="18" charset="0"/>
              </a:rPr>
              <a:t>Maguey Neria Anabel </a:t>
            </a:r>
          </a:p>
          <a:p>
            <a:pPr algn="r"/>
            <a:r>
              <a:rPr lang="es-MX" sz="1400" dirty="0" smtClean="0">
                <a:latin typeface="Bookman Old Style" pitchFamily="18" charset="0"/>
              </a:rPr>
              <a:t>Vargas </a:t>
            </a:r>
            <a:r>
              <a:rPr lang="es-MX" sz="1400" dirty="0" smtClean="0">
                <a:latin typeface="Bookman Old Style" pitchFamily="18" charset="0"/>
              </a:rPr>
              <a:t>Callejas </a:t>
            </a:r>
            <a:r>
              <a:rPr lang="es-MX" sz="1400" dirty="0" err="1" smtClean="0">
                <a:latin typeface="Bookman Old Style" pitchFamily="18" charset="0"/>
              </a:rPr>
              <a:t>Grisel</a:t>
            </a:r>
            <a:endParaRPr lang="es-MX" sz="1400" dirty="0">
              <a:latin typeface="Bookman Old Style"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7467600" cy="214314"/>
          </a:xfrm>
        </p:spPr>
        <p:txBody>
          <a:bodyPr>
            <a:normAutofit fontScale="90000"/>
          </a:bodyPr>
          <a:lstStyle/>
          <a:p>
            <a:r>
              <a:rPr lang="es-MX" sz="10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Mapa Mental </a:t>
            </a:r>
            <a:endParaRPr lang="es-MX" sz="1000"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4" name="3 Marcador de contenido" descr="a.jpg"/>
          <p:cNvPicPr>
            <a:picLocks noGrp="1" noChangeAspect="1"/>
          </p:cNvPicPr>
          <p:nvPr>
            <p:ph sz="quarter" idx="1"/>
          </p:nvPr>
        </p:nvPicPr>
        <p:blipFill>
          <a:blip r:embed="rId4"/>
          <a:stretch>
            <a:fillRect/>
          </a:stretch>
        </p:blipFill>
        <p:spPr>
          <a:xfrm>
            <a:off x="3286116" y="2000240"/>
            <a:ext cx="2035471" cy="1824905"/>
          </a:xfrm>
          <a:prstGeom prst="rect">
            <a:avLst/>
          </a:prstGeom>
          <a:ln>
            <a:noFill/>
          </a:ln>
          <a:effectLst>
            <a:softEdge rad="112500"/>
          </a:effectLst>
        </p:spPr>
      </p:pic>
      <p:sp>
        <p:nvSpPr>
          <p:cNvPr id="6" name="5 Rectángulo"/>
          <p:cNvSpPr/>
          <p:nvPr/>
        </p:nvSpPr>
        <p:spPr>
          <a:xfrm>
            <a:off x="1071538" y="2857496"/>
            <a:ext cx="1428760" cy="400110"/>
          </a:xfrm>
          <a:prstGeom prst="rect">
            <a:avLst/>
          </a:prstGeom>
          <a:noFill/>
        </p:spPr>
        <p:txBody>
          <a:bodyPr vert="horz" wrap="square" lIns="91440" tIns="45720" rIns="91440" bIns="45720" anchor="b" anchorCtr="1">
            <a:spAutoFit/>
          </a:bodyPr>
          <a:lstStyle/>
          <a:p>
            <a:pPr algn="ctr"/>
            <a:r>
              <a:rPr lang="es-E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Gothic" pitchFamily="34" charset="0"/>
              </a:rPr>
              <a:t>Emisor</a:t>
            </a:r>
            <a:endParaRPr lang="es-E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entury Gothic" pitchFamily="34" charset="0"/>
            </a:endParaRPr>
          </a:p>
        </p:txBody>
      </p:sp>
      <p:sp>
        <p:nvSpPr>
          <p:cNvPr id="5" name="4 Rectángulo"/>
          <p:cNvSpPr/>
          <p:nvPr/>
        </p:nvSpPr>
        <p:spPr>
          <a:xfrm>
            <a:off x="2857488" y="714356"/>
            <a:ext cx="3214710" cy="1569660"/>
          </a:xfrm>
          <a:prstGeom prst="rect">
            <a:avLst/>
          </a:prstGeom>
          <a:noFill/>
          <a:effectLst>
            <a:glow rad="228600">
              <a:schemeClr val="accent1">
                <a:satMod val="175000"/>
                <a:alpha val="40000"/>
              </a:schemeClr>
            </a:glow>
          </a:effectLst>
        </p:spPr>
        <p:txBody>
          <a:bodyPr wrap="square" lIns="91440" tIns="45720" rIns="91440" bIns="45720">
            <a:spAutoFit/>
          </a:bodyPr>
          <a:lstStyle/>
          <a:p>
            <a:pPr algn="ctr"/>
            <a:endParaRPr lang="es-ES" sz="32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entury Gothic" pitchFamily="34" charset="0"/>
            </a:endParaRPr>
          </a:p>
          <a:p>
            <a:pPr algn="ctr"/>
            <a:r>
              <a:rPr lang="es-ES" sz="32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entury Gothic" pitchFamily="34" charset="0"/>
              </a:rPr>
              <a:t> Proceso de Comunicación</a:t>
            </a:r>
            <a:endParaRPr lang="es-ES" sz="3200" b="0" cap="none" spc="0" dirty="0">
              <a:ln w="10160">
                <a:solidFill>
                  <a:schemeClr val="accent1"/>
                </a:solidFill>
                <a:prstDash val="solid"/>
              </a:ln>
              <a:solidFill>
                <a:srgbClr val="FFFFFF"/>
              </a:solidFill>
              <a:effectLst>
                <a:outerShdw blurRad="38100" dist="32000" dir="5400000" algn="tl">
                  <a:srgbClr val="000000">
                    <a:alpha val="30000"/>
                  </a:srgbClr>
                </a:outerShdw>
              </a:effectLst>
              <a:latin typeface="Century Gothic" pitchFamily="34" charset="0"/>
            </a:endParaRPr>
          </a:p>
        </p:txBody>
      </p:sp>
      <p:sp>
        <p:nvSpPr>
          <p:cNvPr id="7" name="6 Rectángulo"/>
          <p:cNvSpPr/>
          <p:nvPr/>
        </p:nvSpPr>
        <p:spPr>
          <a:xfrm>
            <a:off x="6357950" y="2857496"/>
            <a:ext cx="1316386" cy="400110"/>
          </a:xfrm>
          <a:prstGeom prst="rect">
            <a:avLst/>
          </a:prstGeom>
          <a:noFill/>
        </p:spPr>
        <p:txBody>
          <a:bodyPr wrap="none" lIns="91440" tIns="45720" rIns="91440" bIns="45720">
            <a:spAutoFit/>
          </a:bodyPr>
          <a:lstStyle/>
          <a:p>
            <a:pPr algn="ctr"/>
            <a:r>
              <a:rPr lang="es-E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entury Gothic" pitchFamily="34" charset="0"/>
              </a:rPr>
              <a:t>Receptor</a:t>
            </a:r>
            <a:endParaRPr lang="es-E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entury Gothic" pitchFamily="34" charset="0"/>
            </a:endParaRPr>
          </a:p>
        </p:txBody>
      </p:sp>
      <p:sp>
        <p:nvSpPr>
          <p:cNvPr id="8" name="7 Rectángulo"/>
          <p:cNvSpPr/>
          <p:nvPr/>
        </p:nvSpPr>
        <p:spPr>
          <a:xfrm>
            <a:off x="3786182" y="4429132"/>
            <a:ext cx="1245854" cy="400110"/>
          </a:xfrm>
          <a:prstGeom prst="rect">
            <a:avLst/>
          </a:prstGeom>
          <a:noFill/>
        </p:spPr>
        <p:txBody>
          <a:bodyPr wrap="none" lIns="91440" tIns="45720" rIns="91440" bIns="45720">
            <a:spAutoFit/>
          </a:bodyPr>
          <a:lstStyle/>
          <a:p>
            <a:pPr algn="ctr"/>
            <a:r>
              <a:rPr lang="es-E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entury Gothic" pitchFamily="34" charset="0"/>
              </a:rPr>
              <a:t>Mensaje</a:t>
            </a:r>
            <a:endParaRPr lang="es-E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Century Gothic" pitchFamily="34" charset="0"/>
            </a:endParaRPr>
          </a:p>
        </p:txBody>
      </p:sp>
      <p:grpSp>
        <p:nvGrpSpPr>
          <p:cNvPr id="11" name="10 Grupo"/>
          <p:cNvGrpSpPr/>
          <p:nvPr/>
        </p:nvGrpSpPr>
        <p:grpSpPr>
          <a:xfrm>
            <a:off x="428596" y="3286124"/>
            <a:ext cx="797503" cy="1428760"/>
            <a:chOff x="857224" y="3500438"/>
            <a:chExt cx="797503" cy="1428760"/>
          </a:xfrm>
        </p:grpSpPr>
        <p:pic>
          <p:nvPicPr>
            <p:cNvPr id="9" name="8 Imagen" descr="l.jpg"/>
            <p:cNvPicPr>
              <a:picLocks noChangeAspect="1"/>
            </p:cNvPicPr>
            <p:nvPr/>
          </p:nvPicPr>
          <p:blipFill>
            <a:blip r:embed="rId5"/>
            <a:stretch>
              <a:fillRect/>
            </a:stretch>
          </p:blipFill>
          <p:spPr>
            <a:xfrm rot="360681">
              <a:off x="857224" y="3500438"/>
              <a:ext cx="714380" cy="1428760"/>
            </a:xfrm>
            <a:prstGeom prst="rect">
              <a:avLst/>
            </a:prstGeom>
          </p:spPr>
        </p:pic>
        <p:pic>
          <p:nvPicPr>
            <p:cNvPr id="10" name="9 Imagen" descr="candy5.jpg"/>
            <p:cNvPicPr>
              <a:picLocks noChangeAspect="1"/>
            </p:cNvPicPr>
            <p:nvPr/>
          </p:nvPicPr>
          <p:blipFill>
            <a:blip r:embed="rId6"/>
            <a:stretch>
              <a:fillRect/>
            </a:stretch>
          </p:blipFill>
          <p:spPr>
            <a:xfrm>
              <a:off x="928662" y="3643314"/>
              <a:ext cx="726065" cy="714380"/>
            </a:xfrm>
            <a:prstGeom prst="ellipse">
              <a:avLst/>
            </a:prstGeom>
            <a:ln>
              <a:noFill/>
            </a:ln>
            <a:effectLst>
              <a:softEdge rad="112500"/>
            </a:effectLst>
          </p:spPr>
        </p:pic>
      </p:grpSp>
      <p:pic>
        <p:nvPicPr>
          <p:cNvPr id="15" name="14 Imagen" descr="e.jpg"/>
          <p:cNvPicPr>
            <a:picLocks noChangeAspect="1"/>
          </p:cNvPicPr>
          <p:nvPr/>
        </p:nvPicPr>
        <p:blipFill>
          <a:blip r:embed="rId7"/>
          <a:stretch>
            <a:fillRect/>
          </a:stretch>
        </p:blipFill>
        <p:spPr>
          <a:xfrm>
            <a:off x="3714744" y="3643314"/>
            <a:ext cx="1238250" cy="600076"/>
          </a:xfrm>
          <a:prstGeom prst="rect">
            <a:avLst/>
          </a:prstGeom>
          <a:ln>
            <a:noFill/>
          </a:ln>
          <a:effectLst>
            <a:softEdge rad="112500"/>
          </a:effectLst>
        </p:spPr>
      </p:pic>
      <p:pic>
        <p:nvPicPr>
          <p:cNvPr id="17" name="16 Imagen" descr="d.jpg"/>
          <p:cNvPicPr>
            <a:picLocks noChangeAspect="1"/>
          </p:cNvPicPr>
          <p:nvPr/>
        </p:nvPicPr>
        <p:blipFill>
          <a:blip r:embed="rId8"/>
          <a:stretch>
            <a:fillRect/>
          </a:stretch>
        </p:blipFill>
        <p:spPr>
          <a:xfrm rot="20532646">
            <a:off x="2296522" y="5154050"/>
            <a:ext cx="1190625" cy="11906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8" name="17 Imagen" descr="k.jpg"/>
          <p:cNvPicPr>
            <a:picLocks noChangeAspect="1"/>
          </p:cNvPicPr>
          <p:nvPr/>
        </p:nvPicPr>
        <p:blipFill>
          <a:blip r:embed="rId9"/>
          <a:stretch>
            <a:fillRect/>
          </a:stretch>
        </p:blipFill>
        <p:spPr>
          <a:xfrm>
            <a:off x="4000496" y="4857760"/>
            <a:ext cx="857256" cy="828197"/>
          </a:xfrm>
          <a:prstGeom prst="rect">
            <a:avLst/>
          </a:prstGeom>
          <a:ln>
            <a:noFill/>
          </a:ln>
          <a:effectLst>
            <a:softEdge rad="112500"/>
          </a:effectLst>
        </p:spPr>
      </p:pic>
      <p:pic>
        <p:nvPicPr>
          <p:cNvPr id="19" name="18 Imagen" descr="patito feo.jpg"/>
          <p:cNvPicPr>
            <a:picLocks noChangeAspect="1"/>
          </p:cNvPicPr>
          <p:nvPr/>
        </p:nvPicPr>
        <p:blipFill>
          <a:blip r:embed="rId10"/>
          <a:stretch>
            <a:fillRect/>
          </a:stretch>
        </p:blipFill>
        <p:spPr>
          <a:xfrm rot="1035077">
            <a:off x="5283786" y="4917094"/>
            <a:ext cx="1124381" cy="1598385"/>
          </a:xfrm>
          <a:prstGeom prst="rect">
            <a:avLst/>
          </a:prstGeom>
          <a:ln>
            <a:noFill/>
          </a:ln>
          <a:effectLst>
            <a:softEdge rad="112500"/>
          </a:effectLst>
        </p:spPr>
      </p:pic>
      <p:pic>
        <p:nvPicPr>
          <p:cNvPr id="20" name="19 Imagen" descr="candy.jpg"/>
          <p:cNvPicPr>
            <a:picLocks noChangeAspect="1"/>
          </p:cNvPicPr>
          <p:nvPr/>
        </p:nvPicPr>
        <p:blipFill>
          <a:blip r:embed="rId11"/>
          <a:stretch>
            <a:fillRect/>
          </a:stretch>
        </p:blipFill>
        <p:spPr>
          <a:xfrm>
            <a:off x="4000496" y="5572140"/>
            <a:ext cx="962048" cy="1071570"/>
          </a:xfrm>
          <a:prstGeom prst="rect">
            <a:avLst/>
          </a:prstGeom>
          <a:ln>
            <a:noFill/>
          </a:ln>
          <a:effectLst>
            <a:softEdge rad="112500"/>
          </a:effectLst>
        </p:spPr>
      </p:pic>
      <p:pic>
        <p:nvPicPr>
          <p:cNvPr id="3074" name="Picture 2" descr="{img_a}">
            <a:hlinkClick r:id="rId12"/>
          </p:cNvPr>
          <p:cNvPicPr>
            <a:picLocks noChangeAspect="1" noChangeArrowheads="1"/>
          </p:cNvPicPr>
          <p:nvPr/>
        </p:nvPicPr>
        <p:blipFill>
          <a:blip r:embed="rId13"/>
          <a:srcRect/>
          <a:stretch>
            <a:fillRect/>
          </a:stretch>
        </p:blipFill>
        <p:spPr bwMode="auto">
          <a:xfrm>
            <a:off x="6215074" y="3357562"/>
            <a:ext cx="1748128" cy="114300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076" name="Picture 4" descr="{img_a}">
            <a:hlinkClick r:id="rId14"/>
          </p:cNvPr>
          <p:cNvPicPr>
            <a:picLocks noChangeAspect="1" noChangeArrowheads="1"/>
          </p:cNvPicPr>
          <p:nvPr/>
        </p:nvPicPr>
        <p:blipFill>
          <a:blip r:embed="rId15"/>
          <a:srcRect/>
          <a:stretch>
            <a:fillRect/>
          </a:stretch>
        </p:blipFill>
        <p:spPr bwMode="auto">
          <a:xfrm>
            <a:off x="1285852" y="3357562"/>
            <a:ext cx="1071570" cy="1500198"/>
          </a:xfrm>
          <a:prstGeom prst="rect">
            <a:avLst/>
          </a:prstGeom>
          <a:ln>
            <a:noFill/>
          </a:ln>
          <a:effectLst>
            <a:softEdge rad="112500"/>
          </a:effectLst>
        </p:spPr>
      </p:pic>
      <p:pic>
        <p:nvPicPr>
          <p:cNvPr id="3078" name="Picture 6" descr="{img_a}">
            <a:hlinkClick r:id="rId16"/>
          </p:cNvPr>
          <p:cNvPicPr>
            <a:picLocks noChangeAspect="1" noChangeArrowheads="1"/>
          </p:cNvPicPr>
          <p:nvPr/>
        </p:nvPicPr>
        <p:blipFill>
          <a:blip r:embed="rId17"/>
          <a:srcRect/>
          <a:stretch>
            <a:fillRect/>
          </a:stretch>
        </p:blipFill>
        <p:spPr bwMode="auto">
          <a:xfrm>
            <a:off x="2428859" y="3429000"/>
            <a:ext cx="1003617" cy="1285884"/>
          </a:xfrm>
          <a:prstGeom prst="rect">
            <a:avLst/>
          </a:prstGeom>
          <a:noFill/>
        </p:spPr>
      </p:pic>
    </p:spTree>
  </p:cSld>
  <p:clrMapOvr>
    <a:masterClrMapping/>
  </p:clrMapOvr>
  <p:transition spd="med" advClick="0" advTm="2000">
    <p:fade/>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grpId="1" nodeType="withEffect">
                                  <p:stCondLst>
                                    <p:cond delay="0"/>
                                  </p:stCondLst>
                                  <p:childTnLst>
                                    <p:animClr clrSpc="rgb">
                                      <p:cBhvr override="childStyle">
                                        <p:cTn id="6" dur="100" fill="hold"/>
                                        <p:tgtEl>
                                          <p:spTgt spid="5"/>
                                        </p:tgtEl>
                                        <p:attrNameLst>
                                          <p:attrName>style.color</p:attrName>
                                        </p:attrNameLst>
                                      </p:cBhvr>
                                      <p:to>
                                        <a:schemeClr val="accent2"/>
                                      </p:to>
                                    </p:animClr>
                                    <p:animClr clrSpc="rgb">
                                      <p:cBhvr>
                                        <p:cTn id="7" dur="100" fill="hold"/>
                                        <p:tgtEl>
                                          <p:spTgt spid="5"/>
                                        </p:tgtEl>
                                        <p:attrNameLst>
                                          <p:attrName>fillcolor</p:attrName>
                                        </p:attrNameLst>
                                      </p:cBhvr>
                                      <p:to>
                                        <a:schemeClr val="accent2"/>
                                      </p:to>
                                    </p:animClr>
                                    <p:set>
                                      <p:cBhvr>
                                        <p:cTn id="8" dur="100" fill="hold"/>
                                        <p:tgtEl>
                                          <p:spTgt spid="5"/>
                                        </p:tgtEl>
                                        <p:attrNameLst>
                                          <p:attrName>fill.type</p:attrName>
                                        </p:attrNameLst>
                                      </p:cBhvr>
                                      <p:to>
                                        <p:strVal val="solid"/>
                                      </p:to>
                                    </p:set>
                                    <p:set>
                                      <p:cBhvr>
                                        <p:cTn id="9" dur="100" fill="hold"/>
                                        <p:tgtEl>
                                          <p:spTgt spid="5"/>
                                        </p:tgtEl>
                                        <p:attrNameLst>
                                          <p:attrName>fill.on</p:attrName>
                                        </p:attrNameLst>
                                      </p:cBhvr>
                                      <p:to>
                                        <p:strVal val="true"/>
                                      </p:to>
                                    </p:set>
                                    <p:animRot by="120000">
                                      <p:cBhvr>
                                        <p:cTn id="10" dur="100" fill="hold">
                                          <p:stCondLst>
                                            <p:cond delay="0"/>
                                          </p:stCondLst>
                                        </p:cTn>
                                        <p:tgtEl>
                                          <p:spTgt spid="5"/>
                                        </p:tgtEl>
                                        <p:attrNameLst>
                                          <p:attrName>r</p:attrName>
                                        </p:attrNameLst>
                                      </p:cBhvr>
                                    </p:animRot>
                                    <p:animRot by="-240000">
                                      <p:cBhvr>
                                        <p:cTn id="11" dur="200" fill="hold">
                                          <p:stCondLst>
                                            <p:cond delay="200"/>
                                          </p:stCondLst>
                                        </p:cTn>
                                        <p:tgtEl>
                                          <p:spTgt spid="5"/>
                                        </p:tgtEl>
                                        <p:attrNameLst>
                                          <p:attrName>r</p:attrName>
                                        </p:attrNameLst>
                                      </p:cBhvr>
                                    </p:animRot>
                                    <p:animRot by="240000">
                                      <p:cBhvr>
                                        <p:cTn id="12" dur="200" fill="hold">
                                          <p:stCondLst>
                                            <p:cond delay="400"/>
                                          </p:stCondLst>
                                        </p:cTn>
                                        <p:tgtEl>
                                          <p:spTgt spid="5"/>
                                        </p:tgtEl>
                                        <p:attrNameLst>
                                          <p:attrName>r</p:attrName>
                                        </p:attrNameLst>
                                      </p:cBhvr>
                                    </p:animRot>
                                    <p:animRot by="-240000">
                                      <p:cBhvr>
                                        <p:cTn id="13" dur="200" fill="hold">
                                          <p:stCondLst>
                                            <p:cond delay="600"/>
                                          </p:stCondLst>
                                        </p:cTn>
                                        <p:tgtEl>
                                          <p:spTgt spid="5"/>
                                        </p:tgtEl>
                                        <p:attrNameLst>
                                          <p:attrName>r</p:attrName>
                                        </p:attrNameLst>
                                      </p:cBhvr>
                                    </p:animRot>
                                    <p:animRot by="120000">
                                      <p:cBhvr>
                                        <p:cTn id="14" dur="200" fill="hold">
                                          <p:stCondLst>
                                            <p:cond delay="800"/>
                                          </p:stCondLst>
                                        </p:cTn>
                                        <p:tgtEl>
                                          <p:spTgt spid="5"/>
                                        </p:tgtEl>
                                        <p:attrNameLst>
                                          <p:attrName>r</p:attrName>
                                        </p:attrNameLst>
                                      </p:cBhvr>
                                    </p:animRot>
                                  </p:childTnLst>
                                </p:cTn>
                              </p:par>
                              <p:par>
                                <p:cTn id="15" presetID="32" presetClass="emph" presetSubtype="0" fill="hold" nodeType="withEffect">
                                  <p:stCondLst>
                                    <p:cond delay="0"/>
                                  </p:stCondLst>
                                  <p:childTnLst>
                                    <p:animClr clrSpc="rgb">
                                      <p:cBhvr override="childStyle">
                                        <p:cTn id="16" dur="100" fill="hold"/>
                                        <p:tgtEl>
                                          <p:spTgt spid="4"/>
                                        </p:tgtEl>
                                        <p:attrNameLst>
                                          <p:attrName>style.color</p:attrName>
                                        </p:attrNameLst>
                                      </p:cBhvr>
                                      <p:to>
                                        <a:schemeClr val="accent2"/>
                                      </p:to>
                                    </p:animClr>
                                    <p:animClr clrSpc="rgb">
                                      <p:cBhvr>
                                        <p:cTn id="17" dur="100" fill="hold"/>
                                        <p:tgtEl>
                                          <p:spTgt spid="4"/>
                                        </p:tgtEl>
                                        <p:attrNameLst>
                                          <p:attrName>fillcolor</p:attrName>
                                        </p:attrNameLst>
                                      </p:cBhvr>
                                      <p:to>
                                        <a:schemeClr val="accent2"/>
                                      </p:to>
                                    </p:animClr>
                                    <p:set>
                                      <p:cBhvr>
                                        <p:cTn id="18" dur="100" fill="hold"/>
                                        <p:tgtEl>
                                          <p:spTgt spid="4"/>
                                        </p:tgtEl>
                                        <p:attrNameLst>
                                          <p:attrName>fill.type</p:attrName>
                                        </p:attrNameLst>
                                      </p:cBhvr>
                                      <p:to>
                                        <p:strVal val="solid"/>
                                      </p:to>
                                    </p:set>
                                    <p:set>
                                      <p:cBhvr>
                                        <p:cTn id="19" dur="100" fill="hold"/>
                                        <p:tgtEl>
                                          <p:spTgt spid="4"/>
                                        </p:tgtEl>
                                        <p:attrNameLst>
                                          <p:attrName>fill.on</p:attrName>
                                        </p:attrNameLst>
                                      </p:cBhvr>
                                      <p:to>
                                        <p:strVal val="true"/>
                                      </p:to>
                                    </p:set>
                                    <p:animRot by="120000">
                                      <p:cBhvr>
                                        <p:cTn id="20" dur="100" fill="hold">
                                          <p:stCondLst>
                                            <p:cond delay="0"/>
                                          </p:stCondLst>
                                        </p:cTn>
                                        <p:tgtEl>
                                          <p:spTgt spid="4"/>
                                        </p:tgtEl>
                                        <p:attrNameLst>
                                          <p:attrName>r</p:attrName>
                                        </p:attrNameLst>
                                      </p:cBhvr>
                                    </p:animRot>
                                    <p:animRot by="-240000">
                                      <p:cBhvr>
                                        <p:cTn id="21" dur="200" fill="hold">
                                          <p:stCondLst>
                                            <p:cond delay="200"/>
                                          </p:stCondLst>
                                        </p:cTn>
                                        <p:tgtEl>
                                          <p:spTgt spid="4"/>
                                        </p:tgtEl>
                                        <p:attrNameLst>
                                          <p:attrName>r</p:attrName>
                                        </p:attrNameLst>
                                      </p:cBhvr>
                                    </p:animRot>
                                    <p:animRot by="240000">
                                      <p:cBhvr>
                                        <p:cTn id="22" dur="200" fill="hold">
                                          <p:stCondLst>
                                            <p:cond delay="400"/>
                                          </p:stCondLst>
                                        </p:cTn>
                                        <p:tgtEl>
                                          <p:spTgt spid="4"/>
                                        </p:tgtEl>
                                        <p:attrNameLst>
                                          <p:attrName>r</p:attrName>
                                        </p:attrNameLst>
                                      </p:cBhvr>
                                    </p:animRot>
                                    <p:animRot by="-240000">
                                      <p:cBhvr>
                                        <p:cTn id="23" dur="200" fill="hold">
                                          <p:stCondLst>
                                            <p:cond delay="600"/>
                                          </p:stCondLst>
                                        </p:cTn>
                                        <p:tgtEl>
                                          <p:spTgt spid="4"/>
                                        </p:tgtEl>
                                        <p:attrNameLst>
                                          <p:attrName>r</p:attrName>
                                        </p:attrNameLst>
                                      </p:cBhvr>
                                    </p:animRot>
                                    <p:animRot by="120000">
                                      <p:cBhvr>
                                        <p:cTn id="24" dur="200" fill="hold">
                                          <p:stCondLst>
                                            <p:cond delay="800"/>
                                          </p:stCondLst>
                                        </p:cTn>
                                        <p:tgtEl>
                                          <p:spTgt spid="4"/>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4" presetClass="emph" presetSubtype="2" fill="hold" grpId="0" nodeType="clickEffect">
                                  <p:stCondLst>
                                    <p:cond delay="0"/>
                                  </p:stCondLst>
                                  <p:childTnLst>
                                    <p:anim to="1.5" calcmode="lin" valueType="num">
                                      <p:cBhvr override="childStyle">
                                        <p:cTn id="28" dur="2000" fill="hold"/>
                                        <p:tgtEl>
                                          <p:spTgt spid="6"/>
                                        </p:tgtEl>
                                        <p:attrNameLst>
                                          <p:attrName>style.fontSize</p:attrName>
                                        </p:attrNameLst>
                                      </p:cBhvr>
                                    </p:anim>
                                  </p:childTnLst>
                                </p:cTn>
                              </p:par>
                            </p:childTnLst>
                          </p:cTn>
                        </p:par>
                      </p:childTnLst>
                    </p:cTn>
                  </p:par>
                  <p:par>
                    <p:cTn id="29" fill="hold">
                      <p:stCondLst>
                        <p:cond delay="indefinite"/>
                      </p:stCondLst>
                      <p:childTnLst>
                        <p:par>
                          <p:cTn id="30" fill="hold">
                            <p:stCondLst>
                              <p:cond delay="0"/>
                            </p:stCondLst>
                            <p:childTnLst>
                              <p:par>
                                <p:cTn id="31" presetID="32" presetClass="emph" presetSubtype="0" fill="hold" nodeType="clickEffect">
                                  <p:stCondLst>
                                    <p:cond delay="0"/>
                                  </p:stCondLst>
                                  <p:childTnLst>
                                    <p:animClr clrSpc="rgb">
                                      <p:cBhvr override="childStyle">
                                        <p:cTn id="32" dur="100" fill="hold"/>
                                        <p:tgtEl>
                                          <p:spTgt spid="11"/>
                                        </p:tgtEl>
                                        <p:attrNameLst>
                                          <p:attrName>style.color</p:attrName>
                                        </p:attrNameLst>
                                      </p:cBhvr>
                                      <p:to>
                                        <a:schemeClr val="accent2"/>
                                      </p:to>
                                    </p:animClr>
                                    <p:animClr clrSpc="rgb">
                                      <p:cBhvr>
                                        <p:cTn id="33" dur="100" fill="hold"/>
                                        <p:tgtEl>
                                          <p:spTgt spid="11"/>
                                        </p:tgtEl>
                                        <p:attrNameLst>
                                          <p:attrName>fillcolor</p:attrName>
                                        </p:attrNameLst>
                                      </p:cBhvr>
                                      <p:to>
                                        <a:schemeClr val="accent2"/>
                                      </p:to>
                                    </p:animClr>
                                    <p:set>
                                      <p:cBhvr>
                                        <p:cTn id="34" dur="100" fill="hold"/>
                                        <p:tgtEl>
                                          <p:spTgt spid="11"/>
                                        </p:tgtEl>
                                        <p:attrNameLst>
                                          <p:attrName>fill.type</p:attrName>
                                        </p:attrNameLst>
                                      </p:cBhvr>
                                      <p:to>
                                        <p:strVal val="solid"/>
                                      </p:to>
                                    </p:set>
                                    <p:set>
                                      <p:cBhvr>
                                        <p:cTn id="35" dur="100" fill="hold"/>
                                        <p:tgtEl>
                                          <p:spTgt spid="11"/>
                                        </p:tgtEl>
                                        <p:attrNameLst>
                                          <p:attrName>fill.on</p:attrName>
                                        </p:attrNameLst>
                                      </p:cBhvr>
                                      <p:to>
                                        <p:strVal val="true"/>
                                      </p:to>
                                    </p:set>
                                    <p:animRot by="120000">
                                      <p:cBhvr>
                                        <p:cTn id="36" dur="100" fill="hold">
                                          <p:stCondLst>
                                            <p:cond delay="0"/>
                                          </p:stCondLst>
                                        </p:cTn>
                                        <p:tgtEl>
                                          <p:spTgt spid="11"/>
                                        </p:tgtEl>
                                        <p:attrNameLst>
                                          <p:attrName>r</p:attrName>
                                        </p:attrNameLst>
                                      </p:cBhvr>
                                    </p:animRot>
                                    <p:animRot by="-240000">
                                      <p:cBhvr>
                                        <p:cTn id="37" dur="200" fill="hold">
                                          <p:stCondLst>
                                            <p:cond delay="200"/>
                                          </p:stCondLst>
                                        </p:cTn>
                                        <p:tgtEl>
                                          <p:spTgt spid="11"/>
                                        </p:tgtEl>
                                        <p:attrNameLst>
                                          <p:attrName>r</p:attrName>
                                        </p:attrNameLst>
                                      </p:cBhvr>
                                    </p:animRot>
                                    <p:animRot by="240000">
                                      <p:cBhvr>
                                        <p:cTn id="38" dur="200" fill="hold">
                                          <p:stCondLst>
                                            <p:cond delay="400"/>
                                          </p:stCondLst>
                                        </p:cTn>
                                        <p:tgtEl>
                                          <p:spTgt spid="11"/>
                                        </p:tgtEl>
                                        <p:attrNameLst>
                                          <p:attrName>r</p:attrName>
                                        </p:attrNameLst>
                                      </p:cBhvr>
                                    </p:animRot>
                                    <p:animRot by="-240000">
                                      <p:cBhvr>
                                        <p:cTn id="39" dur="200" fill="hold">
                                          <p:stCondLst>
                                            <p:cond delay="600"/>
                                          </p:stCondLst>
                                        </p:cTn>
                                        <p:tgtEl>
                                          <p:spTgt spid="11"/>
                                        </p:tgtEl>
                                        <p:attrNameLst>
                                          <p:attrName>r</p:attrName>
                                        </p:attrNameLst>
                                      </p:cBhvr>
                                    </p:animRot>
                                    <p:animRot by="120000">
                                      <p:cBhvr>
                                        <p:cTn id="40" dur="200" fill="hold">
                                          <p:stCondLst>
                                            <p:cond delay="800"/>
                                          </p:stCondLst>
                                        </p:cTn>
                                        <p:tgtEl>
                                          <p:spTgt spid="11"/>
                                        </p:tgtEl>
                                        <p:attrNameLst>
                                          <p:attrName>r</p:attrName>
                                        </p:attrNameLst>
                                      </p:cBhvr>
                                    </p:animRot>
                                  </p:childTnLst>
                                </p:cTn>
                              </p:par>
                              <p:par>
                                <p:cTn id="41" presetID="32" presetClass="emph" presetSubtype="0" fill="hold" nodeType="withEffect">
                                  <p:stCondLst>
                                    <p:cond delay="0"/>
                                  </p:stCondLst>
                                  <p:childTnLst>
                                    <p:animClr clrSpc="rgb">
                                      <p:cBhvr override="childStyle">
                                        <p:cTn id="42" dur="100" fill="hold"/>
                                        <p:tgtEl>
                                          <p:spTgt spid="3076"/>
                                        </p:tgtEl>
                                        <p:attrNameLst>
                                          <p:attrName>style.color</p:attrName>
                                        </p:attrNameLst>
                                      </p:cBhvr>
                                      <p:to>
                                        <a:schemeClr val="accent2"/>
                                      </p:to>
                                    </p:animClr>
                                    <p:animClr clrSpc="rgb">
                                      <p:cBhvr>
                                        <p:cTn id="43" dur="100" fill="hold"/>
                                        <p:tgtEl>
                                          <p:spTgt spid="3076"/>
                                        </p:tgtEl>
                                        <p:attrNameLst>
                                          <p:attrName>fillcolor</p:attrName>
                                        </p:attrNameLst>
                                      </p:cBhvr>
                                      <p:to>
                                        <a:schemeClr val="accent2"/>
                                      </p:to>
                                    </p:animClr>
                                    <p:set>
                                      <p:cBhvr>
                                        <p:cTn id="44" dur="100" fill="hold"/>
                                        <p:tgtEl>
                                          <p:spTgt spid="3076"/>
                                        </p:tgtEl>
                                        <p:attrNameLst>
                                          <p:attrName>fill.type</p:attrName>
                                        </p:attrNameLst>
                                      </p:cBhvr>
                                      <p:to>
                                        <p:strVal val="solid"/>
                                      </p:to>
                                    </p:set>
                                    <p:set>
                                      <p:cBhvr>
                                        <p:cTn id="45" dur="100" fill="hold"/>
                                        <p:tgtEl>
                                          <p:spTgt spid="3076"/>
                                        </p:tgtEl>
                                        <p:attrNameLst>
                                          <p:attrName>fill.on</p:attrName>
                                        </p:attrNameLst>
                                      </p:cBhvr>
                                      <p:to>
                                        <p:strVal val="true"/>
                                      </p:to>
                                    </p:set>
                                    <p:animRot by="120000">
                                      <p:cBhvr>
                                        <p:cTn id="46" dur="100" fill="hold">
                                          <p:stCondLst>
                                            <p:cond delay="0"/>
                                          </p:stCondLst>
                                        </p:cTn>
                                        <p:tgtEl>
                                          <p:spTgt spid="3076"/>
                                        </p:tgtEl>
                                        <p:attrNameLst>
                                          <p:attrName>r</p:attrName>
                                        </p:attrNameLst>
                                      </p:cBhvr>
                                    </p:animRot>
                                    <p:animRot by="-240000">
                                      <p:cBhvr>
                                        <p:cTn id="47" dur="200" fill="hold">
                                          <p:stCondLst>
                                            <p:cond delay="200"/>
                                          </p:stCondLst>
                                        </p:cTn>
                                        <p:tgtEl>
                                          <p:spTgt spid="3076"/>
                                        </p:tgtEl>
                                        <p:attrNameLst>
                                          <p:attrName>r</p:attrName>
                                        </p:attrNameLst>
                                      </p:cBhvr>
                                    </p:animRot>
                                    <p:animRot by="240000">
                                      <p:cBhvr>
                                        <p:cTn id="48" dur="200" fill="hold">
                                          <p:stCondLst>
                                            <p:cond delay="400"/>
                                          </p:stCondLst>
                                        </p:cTn>
                                        <p:tgtEl>
                                          <p:spTgt spid="3076"/>
                                        </p:tgtEl>
                                        <p:attrNameLst>
                                          <p:attrName>r</p:attrName>
                                        </p:attrNameLst>
                                      </p:cBhvr>
                                    </p:animRot>
                                    <p:animRot by="-240000">
                                      <p:cBhvr>
                                        <p:cTn id="49" dur="200" fill="hold">
                                          <p:stCondLst>
                                            <p:cond delay="600"/>
                                          </p:stCondLst>
                                        </p:cTn>
                                        <p:tgtEl>
                                          <p:spTgt spid="3076"/>
                                        </p:tgtEl>
                                        <p:attrNameLst>
                                          <p:attrName>r</p:attrName>
                                        </p:attrNameLst>
                                      </p:cBhvr>
                                    </p:animRot>
                                    <p:animRot by="120000">
                                      <p:cBhvr>
                                        <p:cTn id="50" dur="200" fill="hold">
                                          <p:stCondLst>
                                            <p:cond delay="800"/>
                                          </p:stCondLst>
                                        </p:cTn>
                                        <p:tgtEl>
                                          <p:spTgt spid="3076"/>
                                        </p:tgtEl>
                                        <p:attrNameLst>
                                          <p:attrName>r</p:attrName>
                                        </p:attrNameLst>
                                      </p:cBhvr>
                                    </p:animRot>
                                  </p:childTnLst>
                                </p:cTn>
                              </p:par>
                              <p:par>
                                <p:cTn id="51" presetID="32" presetClass="emph" presetSubtype="0" fill="hold" nodeType="withEffect">
                                  <p:stCondLst>
                                    <p:cond delay="0"/>
                                  </p:stCondLst>
                                  <p:childTnLst>
                                    <p:animClr clrSpc="rgb">
                                      <p:cBhvr override="childStyle">
                                        <p:cTn id="52" dur="100" fill="hold"/>
                                        <p:tgtEl>
                                          <p:spTgt spid="3078"/>
                                        </p:tgtEl>
                                        <p:attrNameLst>
                                          <p:attrName>style.color</p:attrName>
                                        </p:attrNameLst>
                                      </p:cBhvr>
                                      <p:to>
                                        <a:schemeClr val="accent2"/>
                                      </p:to>
                                    </p:animClr>
                                    <p:animClr clrSpc="rgb">
                                      <p:cBhvr>
                                        <p:cTn id="53" dur="100" fill="hold"/>
                                        <p:tgtEl>
                                          <p:spTgt spid="3078"/>
                                        </p:tgtEl>
                                        <p:attrNameLst>
                                          <p:attrName>fillcolor</p:attrName>
                                        </p:attrNameLst>
                                      </p:cBhvr>
                                      <p:to>
                                        <a:schemeClr val="accent2"/>
                                      </p:to>
                                    </p:animClr>
                                    <p:set>
                                      <p:cBhvr>
                                        <p:cTn id="54" dur="100" fill="hold"/>
                                        <p:tgtEl>
                                          <p:spTgt spid="3078"/>
                                        </p:tgtEl>
                                        <p:attrNameLst>
                                          <p:attrName>fill.type</p:attrName>
                                        </p:attrNameLst>
                                      </p:cBhvr>
                                      <p:to>
                                        <p:strVal val="solid"/>
                                      </p:to>
                                    </p:set>
                                    <p:set>
                                      <p:cBhvr>
                                        <p:cTn id="55" dur="100" fill="hold"/>
                                        <p:tgtEl>
                                          <p:spTgt spid="3078"/>
                                        </p:tgtEl>
                                        <p:attrNameLst>
                                          <p:attrName>fill.on</p:attrName>
                                        </p:attrNameLst>
                                      </p:cBhvr>
                                      <p:to>
                                        <p:strVal val="true"/>
                                      </p:to>
                                    </p:set>
                                    <p:animRot by="120000">
                                      <p:cBhvr>
                                        <p:cTn id="56" dur="100" fill="hold">
                                          <p:stCondLst>
                                            <p:cond delay="0"/>
                                          </p:stCondLst>
                                        </p:cTn>
                                        <p:tgtEl>
                                          <p:spTgt spid="3078"/>
                                        </p:tgtEl>
                                        <p:attrNameLst>
                                          <p:attrName>r</p:attrName>
                                        </p:attrNameLst>
                                      </p:cBhvr>
                                    </p:animRot>
                                    <p:animRot by="-240000">
                                      <p:cBhvr>
                                        <p:cTn id="57" dur="200" fill="hold">
                                          <p:stCondLst>
                                            <p:cond delay="200"/>
                                          </p:stCondLst>
                                        </p:cTn>
                                        <p:tgtEl>
                                          <p:spTgt spid="3078"/>
                                        </p:tgtEl>
                                        <p:attrNameLst>
                                          <p:attrName>r</p:attrName>
                                        </p:attrNameLst>
                                      </p:cBhvr>
                                    </p:animRot>
                                    <p:animRot by="240000">
                                      <p:cBhvr>
                                        <p:cTn id="58" dur="200" fill="hold">
                                          <p:stCondLst>
                                            <p:cond delay="400"/>
                                          </p:stCondLst>
                                        </p:cTn>
                                        <p:tgtEl>
                                          <p:spTgt spid="3078"/>
                                        </p:tgtEl>
                                        <p:attrNameLst>
                                          <p:attrName>r</p:attrName>
                                        </p:attrNameLst>
                                      </p:cBhvr>
                                    </p:animRot>
                                    <p:animRot by="-240000">
                                      <p:cBhvr>
                                        <p:cTn id="59" dur="200" fill="hold">
                                          <p:stCondLst>
                                            <p:cond delay="600"/>
                                          </p:stCondLst>
                                        </p:cTn>
                                        <p:tgtEl>
                                          <p:spTgt spid="3078"/>
                                        </p:tgtEl>
                                        <p:attrNameLst>
                                          <p:attrName>r</p:attrName>
                                        </p:attrNameLst>
                                      </p:cBhvr>
                                    </p:animRot>
                                    <p:animRot by="120000">
                                      <p:cBhvr>
                                        <p:cTn id="60" dur="200" fill="hold">
                                          <p:stCondLst>
                                            <p:cond delay="800"/>
                                          </p:stCondLst>
                                        </p:cTn>
                                        <p:tgtEl>
                                          <p:spTgt spid="3078"/>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6" presetClass="emph" presetSubtype="0" fill="hold" grpId="0" nodeType="clickEffect">
                                  <p:stCondLst>
                                    <p:cond delay="0"/>
                                  </p:stCondLst>
                                  <p:childTnLst>
                                    <p:animScale>
                                      <p:cBhvr>
                                        <p:cTn id="64" dur="2000" fill="hold"/>
                                        <p:tgtEl>
                                          <p:spTgt spid="8"/>
                                        </p:tgtEl>
                                      </p:cBhvr>
                                      <p:by x="150000" y="150000"/>
                                    </p:animScale>
                                  </p:childTnLst>
                                </p:cTn>
                              </p:par>
                            </p:childTnLst>
                          </p:cTn>
                        </p:par>
                      </p:childTnLst>
                    </p:cTn>
                  </p:par>
                  <p:par>
                    <p:cTn id="65" fill="hold">
                      <p:stCondLst>
                        <p:cond delay="indefinite"/>
                      </p:stCondLst>
                      <p:childTnLst>
                        <p:par>
                          <p:cTn id="66" fill="hold">
                            <p:stCondLst>
                              <p:cond delay="0"/>
                            </p:stCondLst>
                            <p:childTnLst>
                              <p:par>
                                <p:cTn id="67" presetID="32" presetClass="emph" presetSubtype="0" fill="hold" nodeType="clickEffect">
                                  <p:stCondLst>
                                    <p:cond delay="0"/>
                                  </p:stCondLst>
                                  <p:childTnLst>
                                    <p:animClr clrSpc="rgb">
                                      <p:cBhvr override="childStyle">
                                        <p:cTn id="68" dur="100" fill="hold"/>
                                        <p:tgtEl>
                                          <p:spTgt spid="17"/>
                                        </p:tgtEl>
                                        <p:attrNameLst>
                                          <p:attrName>style.color</p:attrName>
                                        </p:attrNameLst>
                                      </p:cBhvr>
                                      <p:to>
                                        <a:schemeClr val="accent2"/>
                                      </p:to>
                                    </p:animClr>
                                    <p:animClr clrSpc="rgb">
                                      <p:cBhvr>
                                        <p:cTn id="69" dur="100" fill="hold"/>
                                        <p:tgtEl>
                                          <p:spTgt spid="17"/>
                                        </p:tgtEl>
                                        <p:attrNameLst>
                                          <p:attrName>fillcolor</p:attrName>
                                        </p:attrNameLst>
                                      </p:cBhvr>
                                      <p:to>
                                        <a:schemeClr val="accent2"/>
                                      </p:to>
                                    </p:animClr>
                                    <p:set>
                                      <p:cBhvr>
                                        <p:cTn id="70" dur="100" fill="hold"/>
                                        <p:tgtEl>
                                          <p:spTgt spid="17"/>
                                        </p:tgtEl>
                                        <p:attrNameLst>
                                          <p:attrName>fill.type</p:attrName>
                                        </p:attrNameLst>
                                      </p:cBhvr>
                                      <p:to>
                                        <p:strVal val="solid"/>
                                      </p:to>
                                    </p:set>
                                    <p:set>
                                      <p:cBhvr>
                                        <p:cTn id="71" dur="100" fill="hold"/>
                                        <p:tgtEl>
                                          <p:spTgt spid="17"/>
                                        </p:tgtEl>
                                        <p:attrNameLst>
                                          <p:attrName>fill.on</p:attrName>
                                        </p:attrNameLst>
                                      </p:cBhvr>
                                      <p:to>
                                        <p:strVal val="true"/>
                                      </p:to>
                                    </p:set>
                                    <p:animRot by="120000">
                                      <p:cBhvr>
                                        <p:cTn id="72" dur="100" fill="hold">
                                          <p:stCondLst>
                                            <p:cond delay="0"/>
                                          </p:stCondLst>
                                        </p:cTn>
                                        <p:tgtEl>
                                          <p:spTgt spid="17"/>
                                        </p:tgtEl>
                                        <p:attrNameLst>
                                          <p:attrName>r</p:attrName>
                                        </p:attrNameLst>
                                      </p:cBhvr>
                                    </p:animRot>
                                    <p:animRot by="-240000">
                                      <p:cBhvr>
                                        <p:cTn id="73" dur="200" fill="hold">
                                          <p:stCondLst>
                                            <p:cond delay="200"/>
                                          </p:stCondLst>
                                        </p:cTn>
                                        <p:tgtEl>
                                          <p:spTgt spid="17"/>
                                        </p:tgtEl>
                                        <p:attrNameLst>
                                          <p:attrName>r</p:attrName>
                                        </p:attrNameLst>
                                      </p:cBhvr>
                                    </p:animRot>
                                    <p:animRot by="240000">
                                      <p:cBhvr>
                                        <p:cTn id="74" dur="200" fill="hold">
                                          <p:stCondLst>
                                            <p:cond delay="400"/>
                                          </p:stCondLst>
                                        </p:cTn>
                                        <p:tgtEl>
                                          <p:spTgt spid="17"/>
                                        </p:tgtEl>
                                        <p:attrNameLst>
                                          <p:attrName>r</p:attrName>
                                        </p:attrNameLst>
                                      </p:cBhvr>
                                    </p:animRot>
                                    <p:animRot by="-240000">
                                      <p:cBhvr>
                                        <p:cTn id="75" dur="200" fill="hold">
                                          <p:stCondLst>
                                            <p:cond delay="600"/>
                                          </p:stCondLst>
                                        </p:cTn>
                                        <p:tgtEl>
                                          <p:spTgt spid="17"/>
                                        </p:tgtEl>
                                        <p:attrNameLst>
                                          <p:attrName>r</p:attrName>
                                        </p:attrNameLst>
                                      </p:cBhvr>
                                    </p:animRot>
                                    <p:animRot by="120000">
                                      <p:cBhvr>
                                        <p:cTn id="76" dur="200" fill="hold">
                                          <p:stCondLst>
                                            <p:cond delay="800"/>
                                          </p:stCondLst>
                                        </p:cTn>
                                        <p:tgtEl>
                                          <p:spTgt spid="17"/>
                                        </p:tgtEl>
                                        <p:attrNameLst>
                                          <p:attrName>r</p:attrName>
                                        </p:attrNameLst>
                                      </p:cBhvr>
                                    </p:animRot>
                                  </p:childTnLst>
                                </p:cTn>
                              </p:par>
                              <p:par>
                                <p:cTn id="77" presetID="32" presetClass="emph" presetSubtype="0" fill="hold" nodeType="withEffect">
                                  <p:stCondLst>
                                    <p:cond delay="0"/>
                                  </p:stCondLst>
                                  <p:childTnLst>
                                    <p:animClr clrSpc="rgb">
                                      <p:cBhvr override="childStyle">
                                        <p:cTn id="78" dur="100" fill="hold"/>
                                        <p:tgtEl>
                                          <p:spTgt spid="18"/>
                                        </p:tgtEl>
                                        <p:attrNameLst>
                                          <p:attrName>style.color</p:attrName>
                                        </p:attrNameLst>
                                      </p:cBhvr>
                                      <p:to>
                                        <a:schemeClr val="accent2"/>
                                      </p:to>
                                    </p:animClr>
                                    <p:animClr clrSpc="rgb">
                                      <p:cBhvr>
                                        <p:cTn id="79" dur="100" fill="hold"/>
                                        <p:tgtEl>
                                          <p:spTgt spid="18"/>
                                        </p:tgtEl>
                                        <p:attrNameLst>
                                          <p:attrName>fillcolor</p:attrName>
                                        </p:attrNameLst>
                                      </p:cBhvr>
                                      <p:to>
                                        <a:schemeClr val="accent2"/>
                                      </p:to>
                                    </p:animClr>
                                    <p:set>
                                      <p:cBhvr>
                                        <p:cTn id="80" dur="100" fill="hold"/>
                                        <p:tgtEl>
                                          <p:spTgt spid="18"/>
                                        </p:tgtEl>
                                        <p:attrNameLst>
                                          <p:attrName>fill.type</p:attrName>
                                        </p:attrNameLst>
                                      </p:cBhvr>
                                      <p:to>
                                        <p:strVal val="solid"/>
                                      </p:to>
                                    </p:set>
                                    <p:set>
                                      <p:cBhvr>
                                        <p:cTn id="81" dur="100" fill="hold"/>
                                        <p:tgtEl>
                                          <p:spTgt spid="18"/>
                                        </p:tgtEl>
                                        <p:attrNameLst>
                                          <p:attrName>fill.on</p:attrName>
                                        </p:attrNameLst>
                                      </p:cBhvr>
                                      <p:to>
                                        <p:strVal val="true"/>
                                      </p:to>
                                    </p:set>
                                    <p:animRot by="120000">
                                      <p:cBhvr>
                                        <p:cTn id="82" dur="100" fill="hold">
                                          <p:stCondLst>
                                            <p:cond delay="0"/>
                                          </p:stCondLst>
                                        </p:cTn>
                                        <p:tgtEl>
                                          <p:spTgt spid="18"/>
                                        </p:tgtEl>
                                        <p:attrNameLst>
                                          <p:attrName>r</p:attrName>
                                        </p:attrNameLst>
                                      </p:cBhvr>
                                    </p:animRot>
                                    <p:animRot by="-240000">
                                      <p:cBhvr>
                                        <p:cTn id="83" dur="200" fill="hold">
                                          <p:stCondLst>
                                            <p:cond delay="200"/>
                                          </p:stCondLst>
                                        </p:cTn>
                                        <p:tgtEl>
                                          <p:spTgt spid="18"/>
                                        </p:tgtEl>
                                        <p:attrNameLst>
                                          <p:attrName>r</p:attrName>
                                        </p:attrNameLst>
                                      </p:cBhvr>
                                    </p:animRot>
                                    <p:animRot by="240000">
                                      <p:cBhvr>
                                        <p:cTn id="84" dur="200" fill="hold">
                                          <p:stCondLst>
                                            <p:cond delay="400"/>
                                          </p:stCondLst>
                                        </p:cTn>
                                        <p:tgtEl>
                                          <p:spTgt spid="18"/>
                                        </p:tgtEl>
                                        <p:attrNameLst>
                                          <p:attrName>r</p:attrName>
                                        </p:attrNameLst>
                                      </p:cBhvr>
                                    </p:animRot>
                                    <p:animRot by="-240000">
                                      <p:cBhvr>
                                        <p:cTn id="85" dur="200" fill="hold">
                                          <p:stCondLst>
                                            <p:cond delay="600"/>
                                          </p:stCondLst>
                                        </p:cTn>
                                        <p:tgtEl>
                                          <p:spTgt spid="18"/>
                                        </p:tgtEl>
                                        <p:attrNameLst>
                                          <p:attrName>r</p:attrName>
                                        </p:attrNameLst>
                                      </p:cBhvr>
                                    </p:animRot>
                                    <p:animRot by="120000">
                                      <p:cBhvr>
                                        <p:cTn id="86" dur="200" fill="hold">
                                          <p:stCondLst>
                                            <p:cond delay="800"/>
                                          </p:stCondLst>
                                        </p:cTn>
                                        <p:tgtEl>
                                          <p:spTgt spid="18"/>
                                        </p:tgtEl>
                                        <p:attrNameLst>
                                          <p:attrName>r</p:attrName>
                                        </p:attrNameLst>
                                      </p:cBhvr>
                                    </p:animRot>
                                  </p:childTnLst>
                                </p:cTn>
                              </p:par>
                              <p:par>
                                <p:cTn id="87" presetID="32" presetClass="emph" presetSubtype="0" fill="hold" nodeType="withEffect">
                                  <p:stCondLst>
                                    <p:cond delay="0"/>
                                  </p:stCondLst>
                                  <p:childTnLst>
                                    <p:animClr clrSpc="rgb">
                                      <p:cBhvr override="childStyle">
                                        <p:cTn id="88" dur="100" fill="hold"/>
                                        <p:tgtEl>
                                          <p:spTgt spid="20"/>
                                        </p:tgtEl>
                                        <p:attrNameLst>
                                          <p:attrName>style.color</p:attrName>
                                        </p:attrNameLst>
                                      </p:cBhvr>
                                      <p:to>
                                        <a:schemeClr val="accent2"/>
                                      </p:to>
                                    </p:animClr>
                                    <p:animClr clrSpc="rgb">
                                      <p:cBhvr>
                                        <p:cTn id="89" dur="100" fill="hold"/>
                                        <p:tgtEl>
                                          <p:spTgt spid="20"/>
                                        </p:tgtEl>
                                        <p:attrNameLst>
                                          <p:attrName>fillcolor</p:attrName>
                                        </p:attrNameLst>
                                      </p:cBhvr>
                                      <p:to>
                                        <a:schemeClr val="accent2"/>
                                      </p:to>
                                    </p:animClr>
                                    <p:set>
                                      <p:cBhvr>
                                        <p:cTn id="90" dur="100" fill="hold"/>
                                        <p:tgtEl>
                                          <p:spTgt spid="20"/>
                                        </p:tgtEl>
                                        <p:attrNameLst>
                                          <p:attrName>fill.type</p:attrName>
                                        </p:attrNameLst>
                                      </p:cBhvr>
                                      <p:to>
                                        <p:strVal val="solid"/>
                                      </p:to>
                                    </p:set>
                                    <p:set>
                                      <p:cBhvr>
                                        <p:cTn id="91" dur="100" fill="hold"/>
                                        <p:tgtEl>
                                          <p:spTgt spid="20"/>
                                        </p:tgtEl>
                                        <p:attrNameLst>
                                          <p:attrName>fill.on</p:attrName>
                                        </p:attrNameLst>
                                      </p:cBhvr>
                                      <p:to>
                                        <p:strVal val="true"/>
                                      </p:to>
                                    </p:set>
                                    <p:animRot by="120000">
                                      <p:cBhvr>
                                        <p:cTn id="92" dur="100" fill="hold">
                                          <p:stCondLst>
                                            <p:cond delay="0"/>
                                          </p:stCondLst>
                                        </p:cTn>
                                        <p:tgtEl>
                                          <p:spTgt spid="20"/>
                                        </p:tgtEl>
                                        <p:attrNameLst>
                                          <p:attrName>r</p:attrName>
                                        </p:attrNameLst>
                                      </p:cBhvr>
                                    </p:animRot>
                                    <p:animRot by="-240000">
                                      <p:cBhvr>
                                        <p:cTn id="93" dur="200" fill="hold">
                                          <p:stCondLst>
                                            <p:cond delay="200"/>
                                          </p:stCondLst>
                                        </p:cTn>
                                        <p:tgtEl>
                                          <p:spTgt spid="20"/>
                                        </p:tgtEl>
                                        <p:attrNameLst>
                                          <p:attrName>r</p:attrName>
                                        </p:attrNameLst>
                                      </p:cBhvr>
                                    </p:animRot>
                                    <p:animRot by="240000">
                                      <p:cBhvr>
                                        <p:cTn id="94" dur="200" fill="hold">
                                          <p:stCondLst>
                                            <p:cond delay="400"/>
                                          </p:stCondLst>
                                        </p:cTn>
                                        <p:tgtEl>
                                          <p:spTgt spid="20"/>
                                        </p:tgtEl>
                                        <p:attrNameLst>
                                          <p:attrName>r</p:attrName>
                                        </p:attrNameLst>
                                      </p:cBhvr>
                                    </p:animRot>
                                    <p:animRot by="-240000">
                                      <p:cBhvr>
                                        <p:cTn id="95" dur="200" fill="hold">
                                          <p:stCondLst>
                                            <p:cond delay="600"/>
                                          </p:stCondLst>
                                        </p:cTn>
                                        <p:tgtEl>
                                          <p:spTgt spid="20"/>
                                        </p:tgtEl>
                                        <p:attrNameLst>
                                          <p:attrName>r</p:attrName>
                                        </p:attrNameLst>
                                      </p:cBhvr>
                                    </p:animRot>
                                    <p:animRot by="120000">
                                      <p:cBhvr>
                                        <p:cTn id="96" dur="200" fill="hold">
                                          <p:stCondLst>
                                            <p:cond delay="800"/>
                                          </p:stCondLst>
                                        </p:cTn>
                                        <p:tgtEl>
                                          <p:spTgt spid="20"/>
                                        </p:tgtEl>
                                        <p:attrNameLst>
                                          <p:attrName>r</p:attrName>
                                        </p:attrNameLst>
                                      </p:cBhvr>
                                    </p:animRot>
                                  </p:childTnLst>
                                </p:cTn>
                              </p:par>
                              <p:par>
                                <p:cTn id="97" presetID="32" presetClass="emph" presetSubtype="0" fill="hold" nodeType="withEffect">
                                  <p:stCondLst>
                                    <p:cond delay="0"/>
                                  </p:stCondLst>
                                  <p:childTnLst>
                                    <p:animClr clrSpc="rgb">
                                      <p:cBhvr override="childStyle">
                                        <p:cTn id="98" dur="100" fill="hold"/>
                                        <p:tgtEl>
                                          <p:spTgt spid="19"/>
                                        </p:tgtEl>
                                        <p:attrNameLst>
                                          <p:attrName>style.color</p:attrName>
                                        </p:attrNameLst>
                                      </p:cBhvr>
                                      <p:to>
                                        <a:schemeClr val="accent2"/>
                                      </p:to>
                                    </p:animClr>
                                    <p:animClr clrSpc="rgb">
                                      <p:cBhvr>
                                        <p:cTn id="99" dur="100" fill="hold"/>
                                        <p:tgtEl>
                                          <p:spTgt spid="19"/>
                                        </p:tgtEl>
                                        <p:attrNameLst>
                                          <p:attrName>fillcolor</p:attrName>
                                        </p:attrNameLst>
                                      </p:cBhvr>
                                      <p:to>
                                        <a:schemeClr val="accent2"/>
                                      </p:to>
                                    </p:animClr>
                                    <p:set>
                                      <p:cBhvr>
                                        <p:cTn id="100" dur="100" fill="hold"/>
                                        <p:tgtEl>
                                          <p:spTgt spid="19"/>
                                        </p:tgtEl>
                                        <p:attrNameLst>
                                          <p:attrName>fill.type</p:attrName>
                                        </p:attrNameLst>
                                      </p:cBhvr>
                                      <p:to>
                                        <p:strVal val="solid"/>
                                      </p:to>
                                    </p:set>
                                    <p:set>
                                      <p:cBhvr>
                                        <p:cTn id="101" dur="100" fill="hold"/>
                                        <p:tgtEl>
                                          <p:spTgt spid="19"/>
                                        </p:tgtEl>
                                        <p:attrNameLst>
                                          <p:attrName>fill.on</p:attrName>
                                        </p:attrNameLst>
                                      </p:cBhvr>
                                      <p:to>
                                        <p:strVal val="true"/>
                                      </p:to>
                                    </p:set>
                                    <p:animRot by="120000">
                                      <p:cBhvr>
                                        <p:cTn id="102" dur="100" fill="hold">
                                          <p:stCondLst>
                                            <p:cond delay="0"/>
                                          </p:stCondLst>
                                        </p:cTn>
                                        <p:tgtEl>
                                          <p:spTgt spid="19"/>
                                        </p:tgtEl>
                                        <p:attrNameLst>
                                          <p:attrName>r</p:attrName>
                                        </p:attrNameLst>
                                      </p:cBhvr>
                                    </p:animRot>
                                    <p:animRot by="-240000">
                                      <p:cBhvr>
                                        <p:cTn id="103" dur="200" fill="hold">
                                          <p:stCondLst>
                                            <p:cond delay="200"/>
                                          </p:stCondLst>
                                        </p:cTn>
                                        <p:tgtEl>
                                          <p:spTgt spid="19"/>
                                        </p:tgtEl>
                                        <p:attrNameLst>
                                          <p:attrName>r</p:attrName>
                                        </p:attrNameLst>
                                      </p:cBhvr>
                                    </p:animRot>
                                    <p:animRot by="240000">
                                      <p:cBhvr>
                                        <p:cTn id="104" dur="200" fill="hold">
                                          <p:stCondLst>
                                            <p:cond delay="400"/>
                                          </p:stCondLst>
                                        </p:cTn>
                                        <p:tgtEl>
                                          <p:spTgt spid="19"/>
                                        </p:tgtEl>
                                        <p:attrNameLst>
                                          <p:attrName>r</p:attrName>
                                        </p:attrNameLst>
                                      </p:cBhvr>
                                    </p:animRot>
                                    <p:animRot by="-240000">
                                      <p:cBhvr>
                                        <p:cTn id="105" dur="200" fill="hold">
                                          <p:stCondLst>
                                            <p:cond delay="600"/>
                                          </p:stCondLst>
                                        </p:cTn>
                                        <p:tgtEl>
                                          <p:spTgt spid="19"/>
                                        </p:tgtEl>
                                        <p:attrNameLst>
                                          <p:attrName>r</p:attrName>
                                        </p:attrNameLst>
                                      </p:cBhvr>
                                    </p:animRot>
                                    <p:animRot by="120000">
                                      <p:cBhvr>
                                        <p:cTn id="106" dur="200" fill="hold">
                                          <p:stCondLst>
                                            <p:cond delay="800"/>
                                          </p:stCondLst>
                                        </p:cTn>
                                        <p:tgtEl>
                                          <p:spTgt spid="19"/>
                                        </p:tgtEl>
                                        <p:attrNameLst>
                                          <p:attrName>r</p:attrName>
                                        </p:attrNameLst>
                                      </p:cBhvr>
                                    </p:animRot>
                                  </p:childTnLst>
                                </p:cTn>
                              </p:par>
                            </p:childTnLst>
                          </p:cTn>
                        </p:par>
                      </p:childTnLst>
                    </p:cTn>
                  </p:par>
                  <p:par>
                    <p:cTn id="107" fill="hold">
                      <p:stCondLst>
                        <p:cond delay="indefinite"/>
                      </p:stCondLst>
                      <p:childTnLst>
                        <p:par>
                          <p:cTn id="108" fill="hold">
                            <p:stCondLst>
                              <p:cond delay="0"/>
                            </p:stCondLst>
                            <p:childTnLst>
                              <p:par>
                                <p:cTn id="109" presetID="6" presetClass="emph" presetSubtype="0" fill="hold" grpId="0" nodeType="clickEffect">
                                  <p:stCondLst>
                                    <p:cond delay="0"/>
                                  </p:stCondLst>
                                  <p:childTnLst>
                                    <p:animScale>
                                      <p:cBhvr>
                                        <p:cTn id="110" dur="2000" fill="hold"/>
                                        <p:tgtEl>
                                          <p:spTgt spid="7"/>
                                        </p:tgtEl>
                                      </p:cBhvr>
                                      <p:by x="150000" y="150000"/>
                                    </p:animScale>
                                  </p:childTnLst>
                                </p:cTn>
                              </p:par>
                            </p:childTnLst>
                          </p:cTn>
                        </p:par>
                      </p:childTnLst>
                    </p:cTn>
                  </p:par>
                  <p:par>
                    <p:cTn id="111" fill="hold">
                      <p:stCondLst>
                        <p:cond delay="indefinite"/>
                      </p:stCondLst>
                      <p:childTnLst>
                        <p:par>
                          <p:cTn id="112" fill="hold">
                            <p:stCondLst>
                              <p:cond delay="0"/>
                            </p:stCondLst>
                            <p:childTnLst>
                              <p:par>
                                <p:cTn id="113" presetID="32" presetClass="emph" presetSubtype="0" fill="hold" nodeType="clickEffect">
                                  <p:stCondLst>
                                    <p:cond delay="0"/>
                                  </p:stCondLst>
                                  <p:childTnLst>
                                    <p:animClr clrSpc="rgb">
                                      <p:cBhvr override="childStyle">
                                        <p:cTn id="114" dur="100" fill="hold"/>
                                        <p:tgtEl>
                                          <p:spTgt spid="3074"/>
                                        </p:tgtEl>
                                        <p:attrNameLst>
                                          <p:attrName>style.color</p:attrName>
                                        </p:attrNameLst>
                                      </p:cBhvr>
                                      <p:to>
                                        <a:schemeClr val="accent2"/>
                                      </p:to>
                                    </p:animClr>
                                    <p:animClr clrSpc="rgb">
                                      <p:cBhvr>
                                        <p:cTn id="115" dur="100" fill="hold"/>
                                        <p:tgtEl>
                                          <p:spTgt spid="3074"/>
                                        </p:tgtEl>
                                        <p:attrNameLst>
                                          <p:attrName>fillcolor</p:attrName>
                                        </p:attrNameLst>
                                      </p:cBhvr>
                                      <p:to>
                                        <a:schemeClr val="accent2"/>
                                      </p:to>
                                    </p:animClr>
                                    <p:set>
                                      <p:cBhvr>
                                        <p:cTn id="116" dur="100" fill="hold"/>
                                        <p:tgtEl>
                                          <p:spTgt spid="3074"/>
                                        </p:tgtEl>
                                        <p:attrNameLst>
                                          <p:attrName>fill.type</p:attrName>
                                        </p:attrNameLst>
                                      </p:cBhvr>
                                      <p:to>
                                        <p:strVal val="solid"/>
                                      </p:to>
                                    </p:set>
                                    <p:set>
                                      <p:cBhvr>
                                        <p:cTn id="117" dur="100" fill="hold"/>
                                        <p:tgtEl>
                                          <p:spTgt spid="3074"/>
                                        </p:tgtEl>
                                        <p:attrNameLst>
                                          <p:attrName>fill.on</p:attrName>
                                        </p:attrNameLst>
                                      </p:cBhvr>
                                      <p:to>
                                        <p:strVal val="true"/>
                                      </p:to>
                                    </p:set>
                                    <p:animRot by="120000">
                                      <p:cBhvr>
                                        <p:cTn id="118" dur="100" fill="hold">
                                          <p:stCondLst>
                                            <p:cond delay="0"/>
                                          </p:stCondLst>
                                        </p:cTn>
                                        <p:tgtEl>
                                          <p:spTgt spid="3074"/>
                                        </p:tgtEl>
                                        <p:attrNameLst>
                                          <p:attrName>r</p:attrName>
                                        </p:attrNameLst>
                                      </p:cBhvr>
                                    </p:animRot>
                                    <p:animRot by="-240000">
                                      <p:cBhvr>
                                        <p:cTn id="119" dur="200" fill="hold">
                                          <p:stCondLst>
                                            <p:cond delay="200"/>
                                          </p:stCondLst>
                                        </p:cTn>
                                        <p:tgtEl>
                                          <p:spTgt spid="3074"/>
                                        </p:tgtEl>
                                        <p:attrNameLst>
                                          <p:attrName>r</p:attrName>
                                        </p:attrNameLst>
                                      </p:cBhvr>
                                    </p:animRot>
                                    <p:animRot by="240000">
                                      <p:cBhvr>
                                        <p:cTn id="120" dur="200" fill="hold">
                                          <p:stCondLst>
                                            <p:cond delay="400"/>
                                          </p:stCondLst>
                                        </p:cTn>
                                        <p:tgtEl>
                                          <p:spTgt spid="3074"/>
                                        </p:tgtEl>
                                        <p:attrNameLst>
                                          <p:attrName>r</p:attrName>
                                        </p:attrNameLst>
                                      </p:cBhvr>
                                    </p:animRot>
                                    <p:animRot by="-240000">
                                      <p:cBhvr>
                                        <p:cTn id="121" dur="200" fill="hold">
                                          <p:stCondLst>
                                            <p:cond delay="600"/>
                                          </p:stCondLst>
                                        </p:cTn>
                                        <p:tgtEl>
                                          <p:spTgt spid="3074"/>
                                        </p:tgtEl>
                                        <p:attrNameLst>
                                          <p:attrName>r</p:attrName>
                                        </p:attrNameLst>
                                      </p:cBhvr>
                                    </p:animRot>
                                    <p:animRot by="120000">
                                      <p:cBhvr>
                                        <p:cTn id="122" dur="200" fill="hold">
                                          <p:stCondLst>
                                            <p:cond delay="800"/>
                                          </p:stCondLst>
                                        </p:cTn>
                                        <p:tgtEl>
                                          <p:spTgt spid="307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1"/>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idx="1"/>
          </p:nvPr>
        </p:nvSpPr>
        <p:spPr>
          <a:xfrm>
            <a:off x="2286000" y="428604"/>
            <a:ext cx="6172200" cy="5953146"/>
          </a:xfrm>
        </p:spPr>
        <p:txBody>
          <a:bodyPr/>
          <a:lstStyle/>
          <a:p>
            <a:pPr algn="just"/>
            <a:r>
              <a:rPr lang="es-MX" b="0" dirty="0" smtClean="0">
                <a:latin typeface="Century Gothic" pitchFamily="34" charset="0"/>
              </a:rPr>
              <a:t>Una de las maravillas de la mente humana es su capacidad para aprender lenguas y adaptarlas. Y cuando falta el sentido del oído, normalmente se recurre a la vista para ese fin. El ser humano desea tanto comunicarse que es capaz de vencer cualquier obstáculo para conseguirlo.  Es indiscutible que la comunicación es una necesidad social del ser humano. Y esta comunicación suele darse no tan solo por el lenguaje, existen otros medios como las imágenes o fotografías; pues cumplen con la función de transmitir. Entonces podemos decir también que como emisores podemos manipular y/o elegir el mensaje para hacer que el receptor comprenda lo que queremos comunicar.</a:t>
            </a:r>
          </a:p>
          <a:p>
            <a:pPr algn="just"/>
            <a:r>
              <a:rPr lang="es-MX" b="0" dirty="0" smtClean="0">
                <a:latin typeface="Century Gothic" pitchFamily="34" charset="0"/>
              </a:rPr>
              <a:t>Esto hace a la fotografía un auxiliar en la educación; pues si se manipula y se le da una intencionalidad  puede cumplir con la función de transmitir un mensaje que eduque. </a:t>
            </a:r>
          </a:p>
          <a:p>
            <a:endParaRPr lang="es-MX"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80</TotalTime>
  <Words>186</Words>
  <Application>Microsoft Office PowerPoint</Application>
  <PresentationFormat>Presentación en pantalla (4:3)</PresentationFormat>
  <Paragraphs>15</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Mirador</vt:lpstr>
      <vt:lpstr>Proceso de Comunicación </vt:lpstr>
      <vt:lpstr>Mapa Mental </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Proceso de Comunicación</dc:title>
  <dc:creator>Martha</dc:creator>
  <cp:lastModifiedBy>Martha</cp:lastModifiedBy>
  <cp:revision>10</cp:revision>
  <dcterms:created xsi:type="dcterms:W3CDTF">2009-09-23T16:24:00Z</dcterms:created>
  <dcterms:modified xsi:type="dcterms:W3CDTF">2009-09-24T04:01:01Z</dcterms:modified>
</cp:coreProperties>
</file>